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6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image" Target="../media/image36.e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image" Target="../media/image3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151D6E-024D-47DE-8EBF-C004AA45E7CD}" type="datetimeFigureOut">
              <a:rPr lang="en-US"/>
              <a:pPr/>
              <a:t>1/7/2015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F0A33D-0638-47CC-9FB6-635BA98460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11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8B6B256-E9B3-44D5-83DE-E79AE8B01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90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755626-CDEA-47B0-BE31-E0F3AF0BBC32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C6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BFC1F920-5ED6-4457-8FEC-ACD7D44FF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4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C6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384F1D97-873C-4D16-B674-DD6A3B3C9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C6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41DBF11D-1CCF-4473-B6AB-0A9ED6E45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3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C6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F9657112-F47A-4E6D-A2C6-8760651FD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5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C6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00CAC46E-ED4D-48D0-92A0-A3FA80E53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1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C6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662E90E8-08E3-4398-A4C9-CEF635BB8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6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C6</a:t>
            </a:r>
            <a:endParaRPr lang="en-US" sz="12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3B8FDD80-6B14-4B73-9DD7-6EC732E38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1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C6</a:t>
            </a:r>
            <a:endParaRPr lang="en-US" sz="12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04222A9A-E0D2-408F-9540-62ACAC52F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9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latin typeface="Arial Narrow" pitchFamily="34" charset="0"/>
              </a:defRPr>
            </a:lvl1pPr>
          </a:lstStyle>
          <a:p>
            <a:r>
              <a:rPr lang="en-US" smtClean="0"/>
              <a:t>Murach's MySQL, C6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latin typeface="Arial Narrow" pitchFamily="34" charset="0"/>
              </a:defRPr>
            </a:lvl1pPr>
          </a:lstStyle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900">
                <a:latin typeface="Arial Narrow" pitchFamily="34" charset="0"/>
              </a:defRPr>
            </a:lvl1pPr>
          </a:lstStyle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632F70E9-81C9-42E1-A864-04B37F77B18B}" type="slidenum">
              <a:rPr lang="en-US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8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C6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D952E8BD-A0A4-47B8-942A-79C77B4D8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1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C6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E3CAE386-DB6E-4901-828E-EF62634D4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5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smtClean="0"/>
              <a:t>Murach's MySQL, C6</a:t>
            </a:r>
            <a:endParaRPr lang="en-US" sz="12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1000"/>
              <a:t>Slide </a:t>
            </a:r>
            <a:fld id="{33A60AEA-C09B-45F3-A516-F7BEF71AD4FE}" type="slidenum">
              <a:rPr lang="en-US" sz="1000"/>
              <a:pPr>
                <a:defRPr/>
              </a:pPr>
              <a:t>‹#›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0.docx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package" Target="../embeddings/Microsoft_Word_Document11.docx"/><Relationship Id="rId5" Type="http://schemas.openxmlformats.org/officeDocument/2006/relationships/image" Target="../media/image17.png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2.docx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package" Target="../embeddings/Microsoft_Word_Document13.docx"/><Relationship Id="rId5" Type="http://schemas.openxmlformats.org/officeDocument/2006/relationships/image" Target="../media/image20.png"/><Relationship Id="rId4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4.docx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package" Target="../embeddings/Microsoft_Word_Document15.docx"/><Relationship Id="rId5" Type="http://schemas.openxmlformats.org/officeDocument/2006/relationships/image" Target="../media/image23.png"/><Relationship Id="rId4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6.docx"/><Relationship Id="rId7" Type="http://schemas.openxmlformats.org/officeDocument/2006/relationships/image" Target="../media/image2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package" Target="../embeddings/Microsoft_Word_Document17.docx"/><Relationship Id="rId5" Type="http://schemas.openxmlformats.org/officeDocument/2006/relationships/image" Target="../media/image26.png"/><Relationship Id="rId4" Type="http://schemas.openxmlformats.org/officeDocument/2006/relationships/image" Target="../media/image2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8.docx"/><Relationship Id="rId7" Type="http://schemas.openxmlformats.org/officeDocument/2006/relationships/image" Target="../media/image2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package" Target="../embeddings/Microsoft_Word_Document19.docx"/><Relationship Id="rId5" Type="http://schemas.openxmlformats.org/officeDocument/2006/relationships/image" Target="../media/image29.png"/><Relationship Id="rId4" Type="http://schemas.openxmlformats.org/officeDocument/2006/relationships/image" Target="../media/image2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0.docx"/><Relationship Id="rId7" Type="http://schemas.openxmlformats.org/officeDocument/2006/relationships/image" Target="../media/image3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package" Target="../embeddings/Microsoft_Word_Document21.docx"/><Relationship Id="rId5" Type="http://schemas.openxmlformats.org/officeDocument/2006/relationships/image" Target="../media/image32.png"/><Relationship Id="rId4" Type="http://schemas.openxmlformats.org/officeDocument/2006/relationships/image" Target="../media/image3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2.docx"/><Relationship Id="rId7" Type="http://schemas.openxmlformats.org/officeDocument/2006/relationships/image" Target="../media/image3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package" Target="../embeddings/Microsoft_Word_Document23.docx"/><Relationship Id="rId5" Type="http://schemas.openxmlformats.org/officeDocument/2006/relationships/image" Target="../media/image35.png"/><Relationship Id="rId4" Type="http://schemas.openxmlformats.org/officeDocument/2006/relationships/image" Target="../media/image3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4.docx"/><Relationship Id="rId7" Type="http://schemas.openxmlformats.org/officeDocument/2006/relationships/image" Target="../media/image3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package" Target="../embeddings/Microsoft_Word_Document25.docx"/><Relationship Id="rId5" Type="http://schemas.openxmlformats.org/officeDocument/2006/relationships/image" Target="../media/image35.png"/><Relationship Id="rId4" Type="http://schemas.openxmlformats.org/officeDocument/2006/relationships/image" Target="../media/image3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6.docx"/><Relationship Id="rId7" Type="http://schemas.openxmlformats.org/officeDocument/2006/relationships/image" Target="../media/image3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package" Target="../embeddings/Microsoft_Word_Document27.docx"/><Relationship Id="rId5" Type="http://schemas.openxmlformats.org/officeDocument/2006/relationships/image" Target="../media/image40.png"/><Relationship Id="rId4" Type="http://schemas.openxmlformats.org/officeDocument/2006/relationships/image" Target="../media/image3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42.png"/><Relationship Id="rId4" Type="http://schemas.openxmlformats.org/officeDocument/2006/relationships/image" Target="../media/image4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C7EBBDE4-532E-4463-B03D-C3E709598D0E}" type="slidenum">
              <a:rPr lang="en-US"/>
              <a:pPr algn="r"/>
              <a:t>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215657"/>
              </p:ext>
            </p:extLst>
          </p:nvPr>
        </p:nvGraphicFramePr>
        <p:xfrm>
          <a:off x="989013" y="1216025"/>
          <a:ext cx="7326312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Document" r:id="rId4" imgW="7376678" imgH="2767467" progId="Word.Document.12">
                  <p:embed/>
                </p:oleObj>
              </mc:Choice>
              <mc:Fallback>
                <p:oleObj name="Document" r:id="rId4" imgW="7376678" imgH="2767467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1216025"/>
                        <a:ext cx="7326312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632F70E9-81C9-42E1-A864-04B37F77B18B}" type="slidenum">
              <a:rPr lang="en-US" smtClean="0"/>
              <a:pPr algn="r"/>
              <a:t>10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718848"/>
              </p:ext>
            </p:extLst>
          </p:nvPr>
        </p:nvGraphicFramePr>
        <p:xfrm>
          <a:off x="990600" y="685800"/>
          <a:ext cx="7361413" cy="280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2" name="Document" r:id="rId3" imgW="7361413" imgH="2805913" progId="Word.Document.12">
                  <p:embed/>
                </p:oleObj>
              </mc:Choice>
              <mc:Fallback>
                <p:oleObj name="Document" r:id="rId3" imgW="7361413" imgH="2805913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85800"/>
                        <a:ext cx="7361413" cy="280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2971800"/>
            <a:ext cx="2677886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301324"/>
              </p:ext>
            </p:extLst>
          </p:nvPr>
        </p:nvGraphicFramePr>
        <p:xfrm>
          <a:off x="989012" y="5024437"/>
          <a:ext cx="73040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3" name="Document" r:id="rId6" imgW="7304259" imgH="385386" progId="Word.Document.12">
                  <p:embed/>
                </p:oleObj>
              </mc:Choice>
              <mc:Fallback>
                <p:oleObj name="Document" r:id="rId6" imgW="7304259" imgH="385386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2" y="5024437"/>
                        <a:ext cx="7304088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102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632F70E9-81C9-42E1-A864-04B37F77B18B}" type="slidenum">
              <a:rPr lang="en-US" smtClean="0"/>
              <a:pPr algn="r"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849669"/>
              </p:ext>
            </p:extLst>
          </p:nvPr>
        </p:nvGraphicFramePr>
        <p:xfrm>
          <a:off x="990600" y="685800"/>
          <a:ext cx="7361413" cy="2244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6" name="Document" r:id="rId3" imgW="7361413" imgH="2244731" progId="Word.Document.12">
                  <p:embed/>
                </p:oleObj>
              </mc:Choice>
              <mc:Fallback>
                <p:oleObj name="Document" r:id="rId3" imgW="7361413" imgH="2244731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85800"/>
                        <a:ext cx="7361413" cy="22447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2873" y="2209800"/>
            <a:ext cx="1904999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878860"/>
              </p:ext>
            </p:extLst>
          </p:nvPr>
        </p:nvGraphicFramePr>
        <p:xfrm>
          <a:off x="996950" y="3401011"/>
          <a:ext cx="73040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7" name="Document" r:id="rId6" imgW="7304259" imgH="385386" progId="Word.Document.12">
                  <p:embed/>
                </p:oleObj>
              </mc:Choice>
              <mc:Fallback>
                <p:oleObj name="Document" r:id="rId6" imgW="7304259" imgH="385386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3401011"/>
                        <a:ext cx="7304088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544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632F70E9-81C9-42E1-A864-04B37F77B18B}" type="slidenum">
              <a:rPr lang="en-US" smtClean="0"/>
              <a:pPr algn="r"/>
              <a:t>12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36168"/>
              </p:ext>
            </p:extLst>
          </p:nvPr>
        </p:nvGraphicFramePr>
        <p:xfrm>
          <a:off x="990600" y="685800"/>
          <a:ext cx="7361413" cy="2358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0" name="Document" r:id="rId3" imgW="7361413" imgH="2358693" progId="Word.Document.12">
                  <p:embed/>
                </p:oleObj>
              </mc:Choice>
              <mc:Fallback>
                <p:oleObj name="Document" r:id="rId3" imgW="7361413" imgH="2358693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85800"/>
                        <a:ext cx="7361413" cy="23586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2375393"/>
            <a:ext cx="374649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670606"/>
              </p:ext>
            </p:extLst>
          </p:nvPr>
        </p:nvGraphicFramePr>
        <p:xfrm>
          <a:off x="947383" y="3505200"/>
          <a:ext cx="73040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1" name="Document" r:id="rId6" imgW="7304259" imgH="385386" progId="Word.Document.12">
                  <p:embed/>
                </p:oleObj>
              </mc:Choice>
              <mc:Fallback>
                <p:oleObj name="Document" r:id="rId6" imgW="7304259" imgH="385386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383" y="3505200"/>
                        <a:ext cx="7304088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670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632F70E9-81C9-42E1-A864-04B37F77B18B}" type="slidenum">
              <a:rPr lang="en-US" smtClean="0"/>
              <a:pPr algn="r"/>
              <a:t>13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020647"/>
              </p:ext>
            </p:extLst>
          </p:nvPr>
        </p:nvGraphicFramePr>
        <p:xfrm>
          <a:off x="990600" y="685800"/>
          <a:ext cx="7361413" cy="2948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4" name="Document" r:id="rId3" imgW="7361413" imgH="2948636" progId="Word.Document.12">
                  <p:embed/>
                </p:oleObj>
              </mc:Choice>
              <mc:Fallback>
                <p:oleObj name="Document" r:id="rId3" imgW="7361413" imgH="2948636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85800"/>
                        <a:ext cx="7361413" cy="29486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2959735"/>
            <a:ext cx="3754872" cy="107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295341"/>
              </p:ext>
            </p:extLst>
          </p:nvPr>
        </p:nvGraphicFramePr>
        <p:xfrm>
          <a:off x="944370" y="4110037"/>
          <a:ext cx="73040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5" name="Document" r:id="rId6" imgW="7304259" imgH="385386" progId="Word.Document.12">
                  <p:embed/>
                </p:oleObj>
              </mc:Choice>
              <mc:Fallback>
                <p:oleObj name="Document" r:id="rId6" imgW="7304259" imgH="385386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370" y="4110037"/>
                        <a:ext cx="7304088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865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632F70E9-81C9-42E1-A864-04B37F77B18B}" type="slidenum">
              <a:rPr lang="en-US" smtClean="0"/>
              <a:pPr algn="r"/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711298"/>
              </p:ext>
            </p:extLst>
          </p:nvPr>
        </p:nvGraphicFramePr>
        <p:xfrm>
          <a:off x="990600" y="685800"/>
          <a:ext cx="7361413" cy="3471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8" name="Document" r:id="rId3" imgW="7361413" imgH="3471711" progId="Word.Document.12">
                  <p:embed/>
                </p:oleObj>
              </mc:Choice>
              <mc:Fallback>
                <p:oleObj name="Document" r:id="rId3" imgW="7361413" imgH="3471711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85800"/>
                        <a:ext cx="7361413" cy="34717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1526" y="3429000"/>
            <a:ext cx="3651249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181620"/>
              </p:ext>
            </p:extLst>
          </p:nvPr>
        </p:nvGraphicFramePr>
        <p:xfrm>
          <a:off x="1001712" y="4567237"/>
          <a:ext cx="73040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9" name="Document" r:id="rId6" imgW="7304259" imgH="385386" progId="Word.Document.12">
                  <p:embed/>
                </p:oleObj>
              </mc:Choice>
              <mc:Fallback>
                <p:oleObj name="Document" r:id="rId6" imgW="7304259" imgH="385386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2" y="4567237"/>
                        <a:ext cx="7304088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303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632F70E9-81C9-42E1-A864-04B37F77B18B}" type="slidenum">
              <a:rPr lang="en-US" smtClean="0"/>
              <a:pPr algn="r"/>
              <a:t>15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487503"/>
              </p:ext>
            </p:extLst>
          </p:nvPr>
        </p:nvGraphicFramePr>
        <p:xfrm>
          <a:off x="990600" y="685800"/>
          <a:ext cx="7361413" cy="3243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2" name="Document" r:id="rId3" imgW="7361413" imgH="3243427" progId="Word.Document.12">
                  <p:embed/>
                </p:oleObj>
              </mc:Choice>
              <mc:Fallback>
                <p:oleObj name="Document" r:id="rId3" imgW="7361413" imgH="3243427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85800"/>
                        <a:ext cx="7361413" cy="32434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9369" y="3429000"/>
            <a:ext cx="364066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751112"/>
              </p:ext>
            </p:extLst>
          </p:nvPr>
        </p:nvGraphicFramePr>
        <p:xfrm>
          <a:off x="1001712" y="4572000"/>
          <a:ext cx="73040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3" name="Document" r:id="rId6" imgW="7304259" imgH="385386" progId="Word.Document.12">
                  <p:embed/>
                </p:oleObj>
              </mc:Choice>
              <mc:Fallback>
                <p:oleObj name="Document" r:id="rId6" imgW="7304259" imgH="385386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2" y="4572000"/>
                        <a:ext cx="7304088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733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632F70E9-81C9-42E1-A864-04B37F77B18B}" type="slidenum">
              <a:rPr lang="en-US" smtClean="0"/>
              <a:pPr algn="r"/>
              <a:t>16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347656"/>
              </p:ext>
            </p:extLst>
          </p:nvPr>
        </p:nvGraphicFramePr>
        <p:xfrm>
          <a:off x="989013" y="688975"/>
          <a:ext cx="7326312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5" name="Document" r:id="rId3" imgW="7376678" imgH="3967927" progId="Word.Document.12">
                  <p:embed/>
                </p:oleObj>
              </mc:Choice>
              <mc:Fallback>
                <p:oleObj name="Document" r:id="rId3" imgW="7376678" imgH="3967927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688975"/>
                        <a:ext cx="7326312" cy="393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4267200"/>
            <a:ext cx="293643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49045"/>
              </p:ext>
            </p:extLst>
          </p:nvPr>
        </p:nvGraphicFramePr>
        <p:xfrm>
          <a:off x="972845" y="5486400"/>
          <a:ext cx="73040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6" name="Document" r:id="rId6" imgW="7304259" imgH="385386" progId="Word.Document.12">
                  <p:embed/>
                </p:oleObj>
              </mc:Choice>
              <mc:Fallback>
                <p:oleObj name="Document" r:id="rId6" imgW="7304259" imgH="385386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845" y="5486400"/>
                        <a:ext cx="7304088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763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632F70E9-81C9-42E1-A864-04B37F77B18B}" type="slidenum">
              <a:rPr lang="en-US" smtClean="0"/>
              <a:pPr algn="r"/>
              <a:t>17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321319"/>
              </p:ext>
            </p:extLst>
          </p:nvPr>
        </p:nvGraphicFramePr>
        <p:xfrm>
          <a:off x="989013" y="688975"/>
          <a:ext cx="7326312" cy="351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6" name="Document" r:id="rId3" imgW="7376678" imgH="3548810" progId="Word.Document.12">
                  <p:embed/>
                </p:oleObj>
              </mc:Choice>
              <mc:Fallback>
                <p:oleObj name="Document" r:id="rId3" imgW="7376678" imgH="354881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688975"/>
                        <a:ext cx="7326312" cy="351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3997960"/>
            <a:ext cx="2909743" cy="110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137295"/>
              </p:ext>
            </p:extLst>
          </p:nvPr>
        </p:nvGraphicFramePr>
        <p:xfrm>
          <a:off x="990600" y="5176837"/>
          <a:ext cx="73040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7" name="Document" r:id="rId6" imgW="7304259" imgH="385386" progId="Word.Document.12">
                  <p:embed/>
                </p:oleObj>
              </mc:Choice>
              <mc:Fallback>
                <p:oleObj name="Document" r:id="rId6" imgW="7304259" imgH="385386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176837"/>
                        <a:ext cx="7304088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8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632F70E9-81C9-42E1-A864-04B37F77B18B}" type="slidenum">
              <a:rPr lang="en-US" smtClean="0"/>
              <a:pPr algn="r"/>
              <a:t>18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537361"/>
              </p:ext>
            </p:extLst>
          </p:nvPr>
        </p:nvGraphicFramePr>
        <p:xfrm>
          <a:off x="990600" y="685800"/>
          <a:ext cx="7361413" cy="1968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0" name="Document" r:id="rId3" imgW="7361413" imgH="1968633" progId="Word.Document.12">
                  <p:embed/>
                </p:oleObj>
              </mc:Choice>
              <mc:Fallback>
                <p:oleObj name="Document" r:id="rId3" imgW="7361413" imgH="1968633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85800"/>
                        <a:ext cx="7361413" cy="19686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2159000"/>
            <a:ext cx="2969309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198913"/>
              </p:ext>
            </p:extLst>
          </p:nvPr>
        </p:nvGraphicFramePr>
        <p:xfrm>
          <a:off x="990600" y="3348037"/>
          <a:ext cx="73040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1" name="Document" r:id="rId6" imgW="7304259" imgH="385386" progId="Word.Document.12">
                  <p:embed/>
                </p:oleObj>
              </mc:Choice>
              <mc:Fallback>
                <p:oleObj name="Document" r:id="rId6" imgW="7304259" imgH="385386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348037"/>
                        <a:ext cx="7304088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707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632F70E9-81C9-42E1-A864-04B37F77B18B}" type="slidenum">
              <a:rPr lang="en-US" smtClean="0"/>
              <a:pPr algn="r"/>
              <a:t>19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747372"/>
              </p:ext>
            </p:extLst>
          </p:nvPr>
        </p:nvGraphicFramePr>
        <p:xfrm>
          <a:off x="990600" y="685800"/>
          <a:ext cx="7361413" cy="264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1" name="Document" r:id="rId3" imgW="7361413" imgH="2644137" progId="Word.Document.12">
                  <p:embed/>
                </p:oleObj>
              </mc:Choice>
              <mc:Fallback>
                <p:oleObj name="Document" r:id="rId3" imgW="7361413" imgH="2644137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85800"/>
                        <a:ext cx="7361413" cy="2644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2514600"/>
            <a:ext cx="3208356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662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632F70E9-81C9-42E1-A864-04B37F77B18B}" type="slidenum">
              <a:rPr lang="en-US" smtClean="0"/>
              <a:pPr algn="r"/>
              <a:t>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898305"/>
              </p:ext>
            </p:extLst>
          </p:nvPr>
        </p:nvGraphicFramePr>
        <p:xfrm>
          <a:off x="990600" y="685800"/>
          <a:ext cx="7315200" cy="381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5" name="Document" r:id="rId3" imgW="7321727" imgH="3809693" progId="Word.Document.12">
                  <p:embed/>
                </p:oleObj>
              </mc:Choice>
              <mc:Fallback>
                <p:oleObj name="Document" r:id="rId3" imgW="7321727" imgH="380969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685800"/>
                        <a:ext cx="7315200" cy="3817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96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632F70E9-81C9-42E1-A864-04B37F77B18B}" type="slidenum">
              <a:rPr lang="en-US" smtClean="0"/>
              <a:pPr algn="r"/>
              <a:t>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153114"/>
              </p:ext>
            </p:extLst>
          </p:nvPr>
        </p:nvGraphicFramePr>
        <p:xfrm>
          <a:off x="990600" y="685800"/>
          <a:ext cx="7361413" cy="2767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9" name="Document" r:id="rId3" imgW="7375415" imgH="2767467" progId="Word.Document.12">
                  <p:embed/>
                </p:oleObj>
              </mc:Choice>
              <mc:Fallback>
                <p:oleObj name="Document" r:id="rId3" imgW="7375415" imgH="2767467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85800"/>
                        <a:ext cx="7361413" cy="27678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3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632F70E9-81C9-42E1-A864-04B37F77B18B}" type="slidenum">
              <a:rPr lang="en-US" smtClean="0"/>
              <a:pPr algn="r"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069869"/>
              </p:ext>
            </p:extLst>
          </p:nvPr>
        </p:nvGraphicFramePr>
        <p:xfrm>
          <a:off x="990600" y="685800"/>
          <a:ext cx="7361413" cy="2330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3" name="Document" r:id="rId3" imgW="7361413" imgH="2330292" progId="Word.Document.12">
                  <p:embed/>
                </p:oleObj>
              </mc:Choice>
              <mc:Fallback>
                <p:oleObj name="Document" r:id="rId3" imgW="7361413" imgH="2330292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85800"/>
                        <a:ext cx="7361413" cy="2330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2374900"/>
            <a:ext cx="2088000" cy="44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349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632F70E9-81C9-42E1-A864-04B37F77B18B}" type="slidenum">
              <a:rPr lang="en-US" smtClean="0"/>
              <a:pPr algn="r"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589445"/>
              </p:ext>
            </p:extLst>
          </p:nvPr>
        </p:nvGraphicFramePr>
        <p:xfrm>
          <a:off x="989013" y="688975"/>
          <a:ext cx="7326312" cy="254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7" name="Document" r:id="rId3" imgW="7376678" imgH="2569070" progId="Word.Document.12">
                  <p:embed/>
                </p:oleObj>
              </mc:Choice>
              <mc:Fallback>
                <p:oleObj name="Document" r:id="rId3" imgW="7376678" imgH="256907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688975"/>
                        <a:ext cx="7326312" cy="254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2667000"/>
            <a:ext cx="478949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095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632F70E9-81C9-42E1-A864-04B37F77B18B}" type="slidenum">
              <a:rPr lang="en-US" smtClean="0"/>
              <a:pPr algn="r"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955213"/>
              </p:ext>
            </p:extLst>
          </p:nvPr>
        </p:nvGraphicFramePr>
        <p:xfrm>
          <a:off x="989013" y="688975"/>
          <a:ext cx="7326312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1" name="Document" r:id="rId3" imgW="7376678" imgH="2721378" progId="Word.Document.12">
                  <p:embed/>
                </p:oleObj>
              </mc:Choice>
              <mc:Fallback>
                <p:oleObj name="Document" r:id="rId3" imgW="7376678" imgH="2721378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688975"/>
                        <a:ext cx="7326312" cy="2700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2619039"/>
            <a:ext cx="4760081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763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632F70E9-81C9-42E1-A864-04B37F77B18B}" type="slidenum">
              <a:rPr lang="en-US" smtClean="0"/>
              <a:pPr algn="r"/>
              <a:t>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696798"/>
              </p:ext>
            </p:extLst>
          </p:nvPr>
        </p:nvGraphicFramePr>
        <p:xfrm>
          <a:off x="990600" y="685800"/>
          <a:ext cx="7361413" cy="2054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5" name="Document" r:id="rId3" imgW="7361413" imgH="2054554" progId="Word.Document.12">
                  <p:embed/>
                </p:oleObj>
              </mc:Choice>
              <mc:Fallback>
                <p:oleObj name="Document" r:id="rId3" imgW="7361413" imgH="2054554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85800"/>
                        <a:ext cx="7361413" cy="20545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2209800"/>
            <a:ext cx="38595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376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632F70E9-81C9-42E1-A864-04B37F77B18B}" type="slidenum">
              <a:rPr lang="en-US" smtClean="0"/>
              <a:pPr algn="r"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322302"/>
              </p:ext>
            </p:extLst>
          </p:nvPr>
        </p:nvGraphicFramePr>
        <p:xfrm>
          <a:off x="989013" y="688975"/>
          <a:ext cx="7326312" cy="248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9" name="Document" r:id="rId3" imgW="7376678" imgH="2502458" progId="Word.Document.12">
                  <p:embed/>
                </p:oleObj>
              </mc:Choice>
              <mc:Fallback>
                <p:oleObj name="Document" r:id="rId3" imgW="7376678" imgH="2502458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688975"/>
                        <a:ext cx="7326312" cy="2484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2621579"/>
            <a:ext cx="4932869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183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632F70E9-81C9-42E1-A864-04B37F77B18B}" type="slidenum">
              <a:rPr lang="en-US" smtClean="0"/>
              <a:pPr algn="r"/>
              <a:t>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68208"/>
              </p:ext>
            </p:extLst>
          </p:nvPr>
        </p:nvGraphicFramePr>
        <p:xfrm>
          <a:off x="990600" y="685800"/>
          <a:ext cx="7361413" cy="2824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3" name="Document" r:id="rId3" imgW="7361413" imgH="2824967" progId="Word.Document.12">
                  <p:embed/>
                </p:oleObj>
              </mc:Choice>
              <mc:Fallback>
                <p:oleObj name="Document" r:id="rId3" imgW="7361413" imgH="2824967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85800"/>
                        <a:ext cx="7361413" cy="28249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359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ster slid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</Template>
  <TotalTime>84</TotalTime>
  <Words>305</Words>
  <Application>Microsoft Office PowerPoint</Application>
  <PresentationFormat>On-screen Show (4:3)</PresentationFormat>
  <Paragraphs>77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Master slides</vt:lpstr>
      <vt:lpstr>Microsoft Word Document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Pedroza David</dc:creator>
  <cp:lastModifiedBy>Ray</cp:lastModifiedBy>
  <cp:revision>13</cp:revision>
  <dcterms:created xsi:type="dcterms:W3CDTF">2012-04-09T16:36:38Z</dcterms:created>
  <dcterms:modified xsi:type="dcterms:W3CDTF">2015-01-07T19:06:47Z</dcterms:modified>
</cp:coreProperties>
</file>